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</p:sldIdLst>
  <p:sldSz cx="9144000" cy="6858000" type="screen4x3"/>
  <p:notesSz cx="6858000" cy="9144000"/>
  <p:custDataLst>
    <p:tags r:id="rId9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3" d="100"/>
          <a:sy n="73" d="100"/>
        </p:scale>
        <p:origin x="173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gs" Target="tags/tag3.xml"/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47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tags" Target="../tags/tag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endParaRPr lang="zh-CN" altLang="zh-CN" sz="4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074" name="Rectangle 3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endParaRPr lang="zh-CN" altLang="zh-CN" sz="32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307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2025"/>
            <a:ext cx="9144000" cy="4933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2290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229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1176338"/>
            <a:ext cx="9029700" cy="4505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331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2488"/>
            <a:ext cx="9144000" cy="5153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4338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25" y="982663"/>
            <a:ext cx="9045575" cy="508952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ctrTitle"/>
          </p:nvPr>
        </p:nvSpPr>
        <p:spPr/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5362" name="副标题 2"/>
          <p:cNvSpPr>
            <a:spLocks noGrp="1"/>
          </p:cNvSpPr>
          <p:nvPr>
            <p:ph type="subTitle" idx="1"/>
          </p:nvPr>
        </p:nvSpPr>
        <p:spPr/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53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339850"/>
            <a:ext cx="8913813" cy="4832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ctrTitle"/>
          </p:nvPr>
        </p:nvSpPr>
        <p:spPr/>
        <p:txBody>
          <a:bodyPr anchor="b" anchorCtr="0"/>
          <a:p>
            <a:pPr>
              <a:buClrTx/>
              <a:buSzTx/>
              <a:buFontTx/>
            </a:pPr>
            <a:endParaRPr lang="zh-CN" alt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6386" name="副标题 2"/>
          <p:cNvSpPr>
            <a:spLocks noGrp="1"/>
          </p:cNvSpPr>
          <p:nvPr>
            <p:ph type="subTitle" idx="1"/>
          </p:nvPr>
        </p:nvSpPr>
        <p:spPr/>
        <p:txBody>
          <a:bodyPr anchor="t" anchorCtr="0"/>
          <a:p>
            <a:pPr>
              <a:buClrTx/>
              <a:buSzTx/>
              <a:buFontTx/>
            </a:pPr>
            <a:endParaRPr lang="zh-CN" alt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638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1009650"/>
            <a:ext cx="9083675" cy="4838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741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175" y="1628775"/>
            <a:ext cx="9013825" cy="48688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84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7992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194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388" y="1268413"/>
            <a:ext cx="8964612" cy="5018087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04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52588"/>
            <a:ext cx="8229600" cy="4421187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15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512" y="1412875"/>
            <a:ext cx="9199562" cy="457835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09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09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7263"/>
            <a:ext cx="9144000" cy="4943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253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627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35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3063"/>
            <a:ext cx="8229600" cy="4440237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45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563" y="1600200"/>
            <a:ext cx="8015287" cy="4525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56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4113" y="2049463"/>
            <a:ext cx="6834187" cy="3627437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66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463" y="1862138"/>
            <a:ext cx="8091487" cy="40005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76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4850" y="2224088"/>
            <a:ext cx="7734300" cy="32766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86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3900" y="2327275"/>
            <a:ext cx="7696200" cy="3070225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296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6713"/>
            <a:ext cx="8229600" cy="4452937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07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73225"/>
            <a:ext cx="8229600" cy="437991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17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0363"/>
            <a:ext cx="8229600" cy="446563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12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12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1187450"/>
            <a:ext cx="9032875" cy="5121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27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37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9888"/>
            <a:ext cx="8229600" cy="4446587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48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4650"/>
            <a:ext cx="8229600" cy="443706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58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2900"/>
            <a:ext cx="8229600" cy="450056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68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9650" y="1671638"/>
            <a:ext cx="7124700" cy="43815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78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4675" y="1600200"/>
            <a:ext cx="7994650" cy="4525963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89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8475"/>
            <a:ext cx="8229600" cy="418782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399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1813" y="1600200"/>
            <a:ext cx="8080375" cy="4525963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09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5600"/>
            <a:ext cx="8229600" cy="4475163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198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0063" y="1600200"/>
            <a:ext cx="8143875" cy="45259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146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14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879475"/>
            <a:ext cx="9099550" cy="509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30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40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1163" cy="452596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50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0838"/>
            <a:ext cx="8229600" cy="4484687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60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71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063" y="1600200"/>
            <a:ext cx="7888287" cy="4525963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65288"/>
            <a:ext cx="8229600" cy="4395787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4915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20850"/>
            <a:ext cx="8229600" cy="4284663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01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08075" y="1878013"/>
            <a:ext cx="6926263" cy="3970337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12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100" y="1600200"/>
            <a:ext cx="8050213" cy="4525963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22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838" y="1600200"/>
            <a:ext cx="8186737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7170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717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955675"/>
            <a:ext cx="9083675" cy="494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32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713" y="1600200"/>
            <a:ext cx="8156575" cy="4525963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42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16088"/>
            <a:ext cx="8229600" cy="4294187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529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1950"/>
            <a:ext cx="8229600" cy="4462463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632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98625"/>
            <a:ext cx="8229600" cy="4329113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73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3538"/>
            <a:ext cx="8229600" cy="4459287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83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6238"/>
            <a:ext cx="8229600" cy="4433887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593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11338"/>
            <a:ext cx="8229600" cy="4103687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04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4988" y="1600200"/>
            <a:ext cx="8072437" cy="4525963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14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76413"/>
            <a:ext cx="8229600" cy="4173537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24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6563"/>
            <a:ext cx="8229600" cy="431165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819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3" y="890588"/>
            <a:ext cx="9083675" cy="5076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34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84350"/>
            <a:ext cx="8229600" cy="4156075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45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08150"/>
            <a:ext cx="8229600" cy="4308475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4488"/>
            <a:ext cx="8229600" cy="4495800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656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08138"/>
            <a:ext cx="8229600" cy="4508500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7586" name="内容占位符 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1643063"/>
            <a:ext cx="8229600" cy="4440237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861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19250"/>
            <a:ext cx="8229600" cy="4487863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6963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3875" y="1600200"/>
            <a:ext cx="8094663" cy="4525963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065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5063" y="1965325"/>
            <a:ext cx="6872287" cy="3794125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168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58950"/>
            <a:ext cx="8229600" cy="4208463"/>
          </a:xfr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270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1263" y="1736725"/>
            <a:ext cx="6719887" cy="4251325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921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921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3788"/>
            <a:ext cx="9144000" cy="467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373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5950" y="1938338"/>
            <a:ext cx="7910513" cy="3848100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577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2650" y="2354263"/>
            <a:ext cx="7377113" cy="3017837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680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4600" y="2308225"/>
            <a:ext cx="6653213" cy="3108325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782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5625" y="1600200"/>
            <a:ext cx="8032750" cy="4525963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885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8800" y="1600200"/>
            <a:ext cx="8024813" cy="4525963"/>
          </a:xfr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7987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9113" y="1600200"/>
            <a:ext cx="8104187" cy="4525963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文本框 3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8" name="图片 4" descr="腾讯会议图片_20220327112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7963" y="0"/>
            <a:ext cx="36480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sp>
        <p:nvSpPr>
          <p:cNvPr id="81922" name="内容占位符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endParaRPr lang="zh-CN" altLang="en-US"/>
          </a:p>
        </p:txBody>
      </p:sp>
      <p:pic>
        <p:nvPicPr>
          <p:cNvPr id="81923" name="图片 3" descr="腾讯会议图片_20220327112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013" y="0"/>
            <a:ext cx="61499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294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4938" y="1981200"/>
            <a:ext cx="6332537" cy="3763963"/>
          </a:xfr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397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22425"/>
            <a:ext cx="8229600" cy="448151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024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024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3" y="1238250"/>
            <a:ext cx="9121775" cy="438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499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4825" y="1600200"/>
            <a:ext cx="8134350" cy="4525963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601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1963" y="1600200"/>
            <a:ext cx="8218487" cy="4525963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7042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5138" y="1600200"/>
            <a:ext cx="8212137" cy="4525963"/>
          </a:xfr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8066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5300"/>
            <a:ext cx="8229600" cy="4194175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89090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41475"/>
            <a:ext cx="8229600" cy="4441825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9011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9388" y="2090738"/>
            <a:ext cx="3703637" cy="3543300"/>
          </a:xfr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endParaRPr lang="zh-CN" altLang="en-US"/>
          </a:p>
        </p:txBody>
      </p:sp>
      <p:pic>
        <p:nvPicPr>
          <p:cNvPr id="91138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600200"/>
            <a:ext cx="8064500" cy="4525963"/>
          </a:xfr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2708593"/>
            <a:ext cx="8229600" cy="1143000"/>
          </a:xfrm>
        </p:spPr>
        <p:txBody>
          <a:bodyPr/>
          <a:p>
            <a:br>
              <a:rPr lang="zh-CN" altLang="en-US"/>
            </a:br>
            <a:r>
              <a:rPr lang="en-US" altLang="zh-CN"/>
              <a:t>THANK YOU!</a:t>
            </a:r>
            <a:endParaRPr lang="en-US" alt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60" y="3284538"/>
            <a:ext cx="8229600" cy="1143000"/>
          </a:xfrm>
        </p:spPr>
        <p:txBody>
          <a:bodyPr/>
          <a:p>
            <a:r>
              <a:rPr lang="zh-CN" altLang="en-US"/>
              <a:t>加油！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第四版本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1267" name="图片 4"/>
          <p:cNvPicPr>
            <a:picLocks noChangeAspect="1"/>
          </p:cNvPicPr>
          <p:nvPr/>
        </p:nvPicPr>
        <p:blipFill>
          <a:blip r:embed="rId1"/>
          <a:srcRect b="3598"/>
          <a:stretch>
            <a:fillRect/>
          </a:stretch>
        </p:blipFill>
        <p:spPr>
          <a:xfrm>
            <a:off x="22225" y="868363"/>
            <a:ext cx="9099550" cy="4937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576,&quot;width&quot;:11688}"/>
</p:tagLst>
</file>

<file path=ppt/tags/tag2.xml><?xml version="1.0" encoding="utf-8"?>
<p:tagLst xmlns:p="http://schemas.openxmlformats.org/presentationml/2006/main">
  <p:tag name="KSO_WM_UNIT_PLACING_PICTURE_USER_VIEWPORT" val="{&quot;height&quot;:6991,&quot;width&quot;:12960}"/>
</p:tagLst>
</file>

<file path=ppt/tags/tag3.xml><?xml version="1.0" encoding="utf-8"?>
<p:tagLst xmlns:p="http://schemas.openxmlformats.org/presentationml/2006/main">
  <p:tag name="COMMONDATA" val="eyJoZGlkIjoiYzExNGUxZjNkMGU0YWY2ZTQ5MTBiY2ViOTI5ZjNkOGE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WPS 演示</Application>
  <PresentationFormat>全屏显示(4:3)</PresentationFormat>
  <Paragraphs>8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6" baseType="lpstr">
      <vt:lpstr>Arial</vt:lpstr>
      <vt:lpstr>宋体</vt:lpstr>
      <vt:lpstr>Wingdings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THANK YOU!</vt:lpstr>
      <vt:lpstr>加油！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小仙女</dc:creator>
  <cp:lastModifiedBy>雷改惠</cp:lastModifiedBy>
  <cp:revision>21</cp:revision>
  <dcterms:created xsi:type="dcterms:W3CDTF">2016-12-02T08:56:00Z</dcterms:created>
  <dcterms:modified xsi:type="dcterms:W3CDTF">2022-12-15T13:11:26Z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6740D79738E74F65B54DFE01F951E2DD</vt:lpwstr>
  </property>
</Properties>
</file>